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782" y="-23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B557-0F06-46F1-BB3C-79F79D3C36BB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F3A8-8F86-4E03-92A5-587A537EF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10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B557-0F06-46F1-BB3C-79F79D3C36BB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F3A8-8F86-4E03-92A5-587A537EF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39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B557-0F06-46F1-BB3C-79F79D3C36BB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F3A8-8F86-4E03-92A5-587A537EF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1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B557-0F06-46F1-BB3C-79F79D3C36BB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F3A8-8F86-4E03-92A5-587A537EF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079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B557-0F06-46F1-BB3C-79F79D3C36BB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F3A8-8F86-4E03-92A5-587A537EF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60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B557-0F06-46F1-BB3C-79F79D3C36BB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F3A8-8F86-4E03-92A5-587A537EF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1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B557-0F06-46F1-BB3C-79F79D3C36BB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F3A8-8F86-4E03-92A5-587A537EF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61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B557-0F06-46F1-BB3C-79F79D3C36BB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F3A8-8F86-4E03-92A5-587A537EF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5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B557-0F06-46F1-BB3C-79F79D3C36BB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F3A8-8F86-4E03-92A5-587A537EF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79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B557-0F06-46F1-BB3C-79F79D3C36BB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F3A8-8F86-4E03-92A5-587A537EF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1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6B557-0F06-46F1-BB3C-79F79D3C36BB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F3A8-8F86-4E03-92A5-587A537EF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46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6B557-0F06-46F1-BB3C-79F79D3C36BB}" type="datetimeFigureOut">
              <a:rPr lang="en-US" smtClean="0"/>
              <a:t>10/8/2017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9F3A8-8F86-4E03-92A5-587A537EF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93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636"/>
            <a:ext cx="6858000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Algerian" panose="04020705040A02060702" pitchFamily="82" charset="0"/>
              </a:rPr>
              <a:t>Howard Memorial Tabernacle</a:t>
            </a:r>
          </a:p>
          <a:p>
            <a:pPr algn="ctr"/>
            <a:endParaRPr lang="en-US" sz="900" dirty="0" smtClean="0">
              <a:solidFill>
                <a:schemeClr val="bg1"/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Contact Information</a:t>
            </a:r>
          </a:p>
          <a:p>
            <a:pPr algn="ctr"/>
            <a:endParaRPr lang="en-US" sz="900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Location:</a:t>
            </a:r>
          </a:p>
          <a:p>
            <a:pPr algn="ctr"/>
            <a:endParaRPr lang="en-US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2975 W Fairfield Dr.</a:t>
            </a:r>
          </a:p>
          <a:p>
            <a:pPr algn="ctr"/>
            <a:endParaRPr lang="en-US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Pensacola, FL 32505</a:t>
            </a:r>
          </a:p>
          <a:p>
            <a:pPr algn="ctr"/>
            <a:endParaRPr lang="en-US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Mailing Address:</a:t>
            </a:r>
          </a:p>
          <a:p>
            <a:pPr algn="ctr"/>
            <a:endParaRPr lang="en-US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Howard Memorial Tabernacle</a:t>
            </a:r>
          </a:p>
          <a:p>
            <a:pPr algn="ctr"/>
            <a:endParaRPr lang="en-US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P.O. Box 4329</a:t>
            </a:r>
          </a:p>
          <a:p>
            <a:pPr algn="ctr"/>
            <a:endParaRPr lang="en-US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Pensacola, FL 32507</a:t>
            </a:r>
          </a:p>
          <a:p>
            <a:pPr algn="ctr"/>
            <a:endParaRPr lang="en-US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Email:</a:t>
            </a:r>
          </a:p>
          <a:p>
            <a:pPr algn="ctr"/>
            <a:endParaRPr lang="en-US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HowardMemorialTabernacle@gmail.com</a:t>
            </a:r>
          </a:p>
          <a:p>
            <a:pPr algn="ctr"/>
            <a:endParaRPr lang="en-US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Follow Us on Facebook:</a:t>
            </a:r>
          </a:p>
          <a:p>
            <a:pPr algn="ctr"/>
            <a:endParaRPr lang="en-US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Howard Memorial Tabernacle FBC, </a:t>
            </a:r>
            <a:r>
              <a:rPr lang="en-US" sz="1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Inc</a:t>
            </a:r>
            <a:endParaRPr lang="en-US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n-US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Contact Howard Memorial Tabernacle!</a:t>
            </a:r>
          </a:p>
          <a:p>
            <a:pPr algn="ctr"/>
            <a:endParaRPr lang="en-US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16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Let us know what you think</a:t>
            </a:r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 submit a prayer request, suggestions, praises, and anything else you might care to mention. </a:t>
            </a:r>
            <a:r>
              <a:rPr lang="en-US" sz="16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We read all feedback </a:t>
            </a:r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that comes in, but we are not able to respond to everyone. However, be assured that </a:t>
            </a:r>
            <a:r>
              <a:rPr lang="en-US" sz="16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we appreciate </a:t>
            </a:r>
            <a:r>
              <a:rPr lang="en-US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any input.</a:t>
            </a:r>
            <a:endParaRPr lang="en-US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301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102</Words>
  <Application>Microsoft Office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Clydie Howard</dc:creator>
  <cp:lastModifiedBy>Clydie Howard</cp:lastModifiedBy>
  <cp:revision>2</cp:revision>
  <dcterms:created xsi:type="dcterms:W3CDTF">2017-10-08T19:46:31Z</dcterms:created>
  <dcterms:modified xsi:type="dcterms:W3CDTF">2017-10-08T19:57:59Z</dcterms:modified>
</cp:coreProperties>
</file>